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4" r:id="rId16"/>
    <p:sldId id="270" r:id="rId17"/>
    <p:sldId id="276" r:id="rId18"/>
    <p:sldId id="275" r:id="rId19"/>
    <p:sldId id="272" r:id="rId20"/>
    <p:sldId id="273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>
        <p:scale>
          <a:sx n="94" d="100"/>
          <a:sy n="94" d="100"/>
        </p:scale>
        <p:origin x="21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4" Type="http://schemas.openxmlformats.org/officeDocument/2006/relationships/slide" Target="slide18.xml"/><Relationship Id="rId5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Client</a:t>
            </a:r>
          </a:p>
          <a:p>
            <a:pPr algn="ctr"/>
            <a:r>
              <a:rPr lang="en-US" sz="3200" b="1" dirty="0" smtClean="0"/>
              <a:t>Enrollment</a:t>
            </a:r>
            <a:endParaRPr lang="en-US" sz="3200" b="1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4" y="6045556"/>
            <a:ext cx="6711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STOP</a:t>
            </a:r>
            <a:r>
              <a:rPr lang="en-US" sz="2400" i="1" dirty="0" smtClean="0">
                <a:solidFill>
                  <a:schemeClr val="bg1"/>
                </a:solidFill>
              </a:rPr>
              <a:t>: Notice the red light? Click to learn more.</a:t>
            </a:r>
          </a:p>
          <a:p>
            <a:pPr lvl="1"/>
            <a:r>
              <a:rPr lang="en-US" sz="2000" i="1" dirty="0" smtClean="0">
                <a:solidFill>
                  <a:schemeClr val="bg1"/>
                </a:solidFill>
              </a:rPr>
              <a:t>Click </a:t>
            </a:r>
            <a:r>
              <a:rPr lang="en-US" sz="2000" b="1" i="1" dirty="0" smtClean="0">
                <a:solidFill>
                  <a:schemeClr val="bg1"/>
                </a:solidFill>
              </a:rPr>
              <a:t>Search</a:t>
            </a:r>
            <a:r>
              <a:rPr lang="en-US" sz="2000" i="1" dirty="0" smtClean="0">
                <a:solidFill>
                  <a:schemeClr val="bg1"/>
                </a:solidFill>
              </a:rPr>
              <a:t> to search for the client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754088" y="3367974"/>
            <a:ext cx="398484" cy="151740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540658" y="1822203"/>
            <a:ext cx="173513" cy="15899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After confirming the message,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90" y="1959009"/>
            <a:ext cx="3429000" cy="3429000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lastslide"/>
          </p:cNvPr>
          <p:cNvSpPr/>
          <p:nvPr/>
        </p:nvSpPr>
        <p:spPr>
          <a:xfrm>
            <a:off x="5741058" y="2162629"/>
            <a:ext cx="209800" cy="15965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the tab header to scroll down</a:t>
            </a:r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600" i="1" dirty="0" smtClean="0">
                <a:solidFill>
                  <a:schemeClr val="bg1"/>
                </a:solidFill>
              </a:rPr>
              <a:t>Normally, you can just scroll down </a:t>
            </a:r>
            <a:r>
              <a:rPr lang="mr-IN" sz="1600" i="1" dirty="0" smtClean="0">
                <a:solidFill>
                  <a:schemeClr val="bg1"/>
                </a:solidFill>
              </a:rPr>
              <a:t>–</a:t>
            </a:r>
            <a:r>
              <a:rPr lang="en-US" sz="1600" i="1" dirty="0" smtClean="0">
                <a:solidFill>
                  <a:schemeClr val="bg1"/>
                </a:solidFill>
              </a:rPr>
              <a:t> minimizing the section is optional.</a:t>
            </a:r>
            <a:endParaRPr lang="en-US" sz="2800" i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1575459" y="2526145"/>
            <a:ext cx="826656" cy="1372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91667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the checkbox to verify the client agrees with the </a:t>
            </a:r>
            <a:r>
              <a:rPr lang="en-US" sz="2400" b="1" i="1" dirty="0" smtClean="0">
                <a:solidFill>
                  <a:schemeClr val="bg1"/>
                </a:solidFill>
              </a:rPr>
              <a:t>Participant waiver</a:t>
            </a:r>
            <a:r>
              <a:rPr lang="en-US" sz="2400" i="1" dirty="0" smtClean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621973" y="3839688"/>
            <a:ext cx="137228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91667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to verify the client agrees with the 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Refund Policy</a:t>
            </a:r>
            <a:r>
              <a:rPr lang="en-US" sz="2400" i="1" dirty="0" smtClean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614716" y="3977574"/>
            <a:ext cx="151742" cy="1372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934670"/>
            <a:ext cx="6682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NOTE:</a:t>
            </a:r>
            <a:r>
              <a:rPr lang="en-US" i="1" dirty="0" smtClean="0">
                <a:solidFill>
                  <a:schemeClr val="bg1"/>
                </a:solidFill>
              </a:rPr>
              <a:t> if you wish to view the policies, to read to the client, click the respective links.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en-US" i="1" dirty="0" smtClean="0">
                <a:solidFill>
                  <a:schemeClr val="bg1"/>
                </a:solidFill>
              </a:rPr>
              <a:t>If </a:t>
            </a:r>
            <a:r>
              <a:rPr lang="en-US" i="1" dirty="0">
                <a:solidFill>
                  <a:schemeClr val="bg1"/>
                </a:solidFill>
              </a:rPr>
              <a:t>they already know them, </a:t>
            </a:r>
            <a:r>
              <a:rPr lang="en-US" b="1" i="1" dirty="0">
                <a:solidFill>
                  <a:schemeClr val="bg1"/>
                </a:solidFill>
              </a:rPr>
              <a:t>select Enroll and Pay.</a:t>
            </a:r>
          </a:p>
          <a:p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6379687" y="3854202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6379686" y="3998813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533573" y="3991353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7162799" y="4293932"/>
            <a:ext cx="671385" cy="12978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Understand the policy, then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3" y="269932"/>
            <a:ext cx="4585497" cy="5902036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5450951" y="559459"/>
            <a:ext cx="224136" cy="1880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Understand the waiver, then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06306"/>
            <a:ext cx="4019531" cy="3138055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848430" y="4615543"/>
            <a:ext cx="275113" cy="10885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86574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This statement is noting that the client agrees to the waiver.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8098"/>
            <a:ext cx="4205866" cy="3283527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891974" y="2504374"/>
            <a:ext cx="260598" cy="10819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</a:t>
            </a:r>
            <a:r>
              <a:rPr lang="en-US" sz="2400" b="1" i="1" dirty="0" smtClean="0">
                <a:solidFill>
                  <a:schemeClr val="bg1"/>
                </a:solidFill>
              </a:rPr>
              <a:t>Select</a:t>
            </a:r>
            <a:r>
              <a:rPr lang="en-US" sz="2400" i="1" dirty="0" smtClean="0">
                <a:solidFill>
                  <a:schemeClr val="bg1"/>
                </a:solidFill>
              </a:rPr>
              <a:t> to use the existing client as the payer.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106715" y="2061687"/>
            <a:ext cx="347685" cy="151742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</a:t>
            </a:r>
            <a:r>
              <a:rPr lang="en-US" sz="2800" i="1" dirty="0" smtClean="0">
                <a:solidFill>
                  <a:schemeClr val="bg1"/>
                </a:solidFill>
              </a:rPr>
              <a:t>k the </a:t>
            </a:r>
            <a:r>
              <a:rPr lang="en-US" sz="2800" b="1" i="1" dirty="0" smtClean="0">
                <a:solidFill>
                  <a:schemeClr val="bg1"/>
                </a:solidFill>
              </a:rPr>
              <a:t>$</a:t>
            </a:r>
            <a:r>
              <a:rPr lang="en-US" sz="2800" i="1" dirty="0" smtClean="0">
                <a:solidFill>
                  <a:schemeClr val="bg1"/>
                </a:solidFill>
              </a:rPr>
              <a:t> to auto-apply the balance.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061687" y="4071916"/>
            <a:ext cx="144303" cy="144484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Pay and Finish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518400" y="4485574"/>
            <a:ext cx="689428" cy="151740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Send and Email Receipt to the client if requested.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106715" y="1764145"/>
            <a:ext cx="565399" cy="15899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Verify the email, then send.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71" y="1545851"/>
            <a:ext cx="4118794" cy="3782291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858658" y="4529117"/>
            <a:ext cx="637971" cy="1807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5" cy="5486400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hlinkClick r:id="" action="ppaction://hlinkshowjump?jump=nextslide"/>
          </p:cNvPr>
          <p:cNvSpPr/>
          <p:nvPr/>
        </p:nvSpPr>
        <p:spPr>
          <a:xfrm>
            <a:off x="1793174" y="2170545"/>
            <a:ext cx="273132" cy="13062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5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an </a:t>
            </a:r>
            <a:r>
              <a:rPr lang="en-US" sz="2800" b="1" i="1" dirty="0" smtClean="0">
                <a:solidFill>
                  <a:schemeClr val="bg1"/>
                </a:solidFill>
              </a:rPr>
              <a:t>Activity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257630" y="2068945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Search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5806373" y="3803402"/>
            <a:ext cx="376713" cy="144484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Course #</a:t>
            </a:r>
            <a:r>
              <a:rPr lang="en-US" sz="2800" b="1" i="1" dirty="0" smtClean="0">
                <a:solidFill>
                  <a:schemeClr val="bg1"/>
                </a:solidFill>
              </a:rPr>
              <a:t>24629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1560944" y="3005116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the </a:t>
            </a:r>
            <a:r>
              <a:rPr lang="en-US" sz="2800" b="1" i="1" dirty="0" smtClean="0">
                <a:solidFill>
                  <a:schemeClr val="bg1"/>
                </a:solidFill>
              </a:rPr>
              <a:t>First Name </a:t>
            </a:r>
            <a:r>
              <a:rPr lang="en-US" sz="2800" i="1" dirty="0" smtClean="0">
                <a:solidFill>
                  <a:schemeClr val="bg1"/>
                </a:solidFill>
              </a:rPr>
              <a:t>of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395515" y="2410031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the </a:t>
            </a:r>
            <a:r>
              <a:rPr lang="en-US" sz="2800" b="1" i="1" dirty="0" smtClean="0">
                <a:solidFill>
                  <a:schemeClr val="bg1"/>
                </a:solidFill>
              </a:rPr>
              <a:t>Last Name</a:t>
            </a:r>
            <a:r>
              <a:rPr lang="en-US" sz="2800" i="1" dirty="0" smtClean="0">
                <a:solidFill>
                  <a:schemeClr val="bg1"/>
                </a:solidFill>
              </a:rPr>
              <a:t> of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388258" y="2714831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146</TotalTime>
  <Words>270</Words>
  <Application>Microsoft Macintosh PowerPoint</Application>
  <PresentationFormat>On-screen Show (4:3)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Aharoni</vt:lpstr>
      <vt:lpstr>Calibri</vt:lpstr>
      <vt:lpstr>Calibri Light</vt:lpstr>
      <vt:lpstr>Mangal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12</cp:revision>
  <dcterms:created xsi:type="dcterms:W3CDTF">2016-12-21T18:46:56Z</dcterms:created>
  <dcterms:modified xsi:type="dcterms:W3CDTF">2016-12-21T21:12:57Z</dcterms:modified>
</cp:coreProperties>
</file>